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6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slide" Target="slides/slide25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11" Type="http://schemas.openxmlformats.org/officeDocument/2006/relationships/slide" Target="slides/slide7.xml"/><Relationship Id="rId33" Type="http://schemas.openxmlformats.org/officeDocument/2006/relationships/slide" Target="slides/slide29.xml"/><Relationship Id="rId10" Type="http://schemas.openxmlformats.org/officeDocument/2006/relationships/slide" Target="slides/slide6.xml"/><Relationship Id="rId32" Type="http://schemas.openxmlformats.org/officeDocument/2006/relationships/slide" Target="slides/slide28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Shape 11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Shape 13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8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Shape 15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Shape 1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Shape 17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Shape 17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6" name="Shape 2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Shape 23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Shape 24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Shape 2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Shape 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0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1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5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7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8.jpg"/><Relationship Id="rId4" Type="http://schemas.openxmlformats.org/officeDocument/2006/relationships/image" Target="../media/image1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9.jp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0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jpg"/><Relationship Id="rId4" Type="http://schemas.openxmlformats.org/officeDocument/2006/relationships/image" Target="../media/image21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6.jpg"/><Relationship Id="rId4" Type="http://schemas.openxmlformats.org/officeDocument/2006/relationships/image" Target="../media/image22.jp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7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8.jp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4.jp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jp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31.jp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9.jp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6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01.jpg" id="56" name="Shape 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8" name="Shape 1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0.jpg" id="119" name="Shape 1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1.jpg" id="126" name="Shape 1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2" name="Shape 1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2.jpg" id="133" name="Shape 1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3.jpg" id="140" name="Shape 1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4.jpg" id="147" name="Shape 1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3" name="Shape 15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5.jpg" id="154" name="Shape 1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6.jpg" id="161" name="Shape 1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hape 1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7" name="Shape 16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7.jpg" id="168" name="Shape 1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8.jpg" id="175" name="Shape 1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19.jpg" id="182" name="Shape 18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19.jpg" id="183" name="Shape 18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02.jpg" id="63" name="Shape 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20.jpg" id="190" name="Shape 19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21.jpg" id="197" name="Shape 1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1.jpg" id="198" name="Shape 19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22.jpg"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22.jpg" id="206" name="Shape 20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23.jpg" id="213" name="Shape 2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9" name="Shape 2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24.jpg" id="220" name="Shape 2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25.jpg" id="227" name="Shape 2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Shape 2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3" name="Shape 2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26.jpg" id="234" name="Shape 2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27.jpg" id="241" name="Shape 2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Shape 2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7" name="Shape 24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28.jpg" id="248" name="Shape 2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29.jpg" id="255" name="Shape 2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03.jpg" id="70" name="Shape 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76" name="Shape 7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04.jpg"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Shape 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05.jpg" id="84" name="Shape 8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06.jpg"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07.jpg" id="98" name="Shape 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08.jpg" id="105" name="Shape 1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09.jpg" id="112" name="Shape 1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